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Calendar Management System in 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command-line tool for managing calendars, events, and to-do lists.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704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Application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C-based application allows users to view monthly calendars, add, view, and delete events, and manage a personal to-do list. It is built using standard C libraries like stdio.h, string.h, and time.h.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Calendar Feature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51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06090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enter the desired year and month.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876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Date Calculation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366974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Logic calculates total days since year 0 and checks for leap years.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062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237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Structured Output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727859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Prints a clear, structured monthly calendar.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626662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functions include main2(), checklp(), calcTotalDays(), and printCalendar().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Event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Event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Users input date and notes; past dates are restricted.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Event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 all events stored in event.txt.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Delete Event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Removes a specific event by date.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4130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Utilizes file handling functions (fopen, fprintf, fgets) for data storage and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84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To-Do List Feature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Add Task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85661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Stores new tasks in todo.txt.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6884" y="4717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000" y="479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Tasks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000" y="528566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Reads and lists all pending tasks.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180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 Task Complete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670477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Moves tasks to complete.txt and removes them from the pending list.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6884" y="610219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000" y="6180058"/>
            <a:ext cx="3017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View Completed Tasks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000" y="667047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Displays all tasks marked as done.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240155"/>
            <a:ext cx="7675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Code Structure &amp; Modularity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228909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Separate Functions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4451390" y="3629978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Each feature is implemented with dedicated functions for clarity.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684" y="228909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568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Menu-Driven UI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9285684" y="3629978"/>
            <a:ext cx="45509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 and intuitive user interface using loops and switch cases.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90" y="49227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4513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Handling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4451390" y="6263640"/>
            <a:ext cx="45508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Effective use of structures and file operations for data persistence.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Sample Output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 examples of the text-based calendar, added/viewed events, and to-do list outputs.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73750"/>
            <a:ext cx="5493901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 &amp; Future Scope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3052" y="1356717"/>
            <a:ext cx="13424297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system is an excellent learning tool for beginners in C, demonstrating file handling and modular programming principles.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3052" y="1998464"/>
            <a:ext cx="2244804" cy="269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Enhancements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603052" y="2439948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Graphical User Interface (GUI)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3052" y="2775823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Event reminders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3052" y="3111698"/>
            <a:ext cx="650200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Recurring events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2965" y="2020014"/>
            <a:ext cx="6502003" cy="65020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2025-07-02T12:59:48Z</dcterms:created>
  <dcterms:modified xsi:type="dcterms:W3CDTF">2025-07-02T12:59:48Z</dcterms:modified>
</cp:coreProperties>
</file>